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379" r:id="rId2"/>
    <p:sldId id="3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729"/>
    <a:srgbClr val="145A14"/>
    <a:srgbClr val="236423"/>
    <a:srgbClr val="295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2978" autoAdjust="0"/>
  </p:normalViewPr>
  <p:slideViewPr>
    <p:cSldViewPr snapToGrid="0">
      <p:cViewPr varScale="1">
        <p:scale>
          <a:sx n="101" d="100"/>
          <a:sy n="101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7E834-C4A8-4B30-8234-E597CECA3FD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4D784-8A11-4578-9B5B-21FFF9476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6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9AFF4-1FA5-4D56-9D9C-C8DDF3508A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2"/>
            <a:ext cx="9144000" cy="3144838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Title of the paper</a:t>
            </a:r>
            <a:br>
              <a:rPr lang="en-US" dirty="0"/>
            </a:br>
            <a:r>
              <a:rPr lang="en-US" dirty="0"/>
              <a:t>authors</a:t>
            </a:r>
            <a:br>
              <a:rPr lang="en-US" dirty="0"/>
            </a:br>
            <a:r>
              <a:rPr lang="en-US" dirty="0"/>
              <a:t>journal/conference, volume, issue, year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CB35512-EAE6-213E-2789-4B7268C78C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4514850"/>
            <a:ext cx="9144000" cy="13049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algn="ctr">
              <a:spcBef>
                <a:spcPts val="1200"/>
              </a:spcBef>
            </a:pPr>
            <a:r>
              <a:rPr lang="en-US" sz="2800" dirty="0"/>
              <a:t>Presented by 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270140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D04F1-943F-4FEF-BBC8-D6C3B0214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FECF8F-A044-4020-BC99-A494CA8EF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B726-A353-4F79-88EF-F138D3657D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24148" y="6356348"/>
            <a:ext cx="213141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63AE0-03C3-412E-9855-22C6DA165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92924-7EEA-450D-9658-129C3E1CE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540" y="6356348"/>
            <a:ext cx="27432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AC544B-A02A-D6C4-E0B0-DA7E9CAF20D9}"/>
              </a:ext>
            </a:extLst>
          </p:cNvPr>
          <p:cNvSpPr/>
          <p:nvPr userDrawn="1"/>
        </p:nvSpPr>
        <p:spPr>
          <a:xfrm>
            <a:off x="0" y="6264275"/>
            <a:ext cx="12192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8B2CA06-A154-7053-0952-AFCD73BB0D3B}"/>
              </a:ext>
            </a:extLst>
          </p:cNvPr>
          <p:cNvSpPr txBox="1">
            <a:spLocks/>
          </p:cNvSpPr>
          <p:nvPr userDrawn="1"/>
        </p:nvSpPr>
        <p:spPr>
          <a:xfrm>
            <a:off x="1724148" y="6356348"/>
            <a:ext cx="2131417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mtClean="0"/>
              <a:pPr/>
              <a:t>10/13/2025 10:03 PM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75F0140-A426-B598-128C-504028103D6D}"/>
              </a:ext>
            </a:extLst>
          </p:cNvPr>
          <p:cNvSpPr txBox="1">
            <a:spLocks/>
          </p:cNvSpPr>
          <p:nvPr userDrawn="1"/>
        </p:nvSpPr>
        <p:spPr>
          <a:xfrm>
            <a:off x="8687540" y="6356348"/>
            <a:ext cx="27432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967A920C-008D-72C0-9E06-BAB13F0D32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318065"/>
            <a:ext cx="1541115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401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99D0F5-3347-48F5-BA20-2268AEC1E1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654AB-8CFA-4439-93CA-C714665FA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FBEDC-FCA9-4522-A177-4026B734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24148" y="6356348"/>
            <a:ext cx="21314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47852-BC24-42B3-830C-FEDDDF4B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352F4-01F9-4B9E-8C2A-8741FDB19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540" y="6356348"/>
            <a:ext cx="27432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21EA99-D7B0-AB26-8C59-F166B39C191B}"/>
              </a:ext>
            </a:extLst>
          </p:cNvPr>
          <p:cNvSpPr/>
          <p:nvPr userDrawn="1"/>
        </p:nvSpPr>
        <p:spPr>
          <a:xfrm>
            <a:off x="0" y="6264275"/>
            <a:ext cx="12192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D6B22BE-EE45-28DE-51D3-43BDDBE978D7}"/>
              </a:ext>
            </a:extLst>
          </p:cNvPr>
          <p:cNvSpPr txBox="1">
            <a:spLocks/>
          </p:cNvSpPr>
          <p:nvPr userDrawn="1"/>
        </p:nvSpPr>
        <p:spPr>
          <a:xfrm>
            <a:off x="1724148" y="6356348"/>
            <a:ext cx="2131417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mtClean="0"/>
              <a:pPr/>
              <a:t>10/13/2025 10:03 PM</a:t>
            </a:fld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7206CF2-9296-D14D-AAD1-C481E8A6E37F}"/>
              </a:ext>
            </a:extLst>
          </p:cNvPr>
          <p:cNvSpPr txBox="1">
            <a:spLocks/>
          </p:cNvSpPr>
          <p:nvPr userDrawn="1"/>
        </p:nvSpPr>
        <p:spPr>
          <a:xfrm>
            <a:off x="8687540" y="6356348"/>
            <a:ext cx="27432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938D72DC-57D0-AB51-3D33-065BAB779F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318065"/>
            <a:ext cx="1541115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99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1CBAF-FD17-4556-B563-9F17E08F7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D2DE8-6B39-47B0-86A0-C2627A2D2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BD1E4-D14B-4138-B4AC-D78B5E2412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24148" y="6356348"/>
            <a:ext cx="21314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41615-E7B9-4366-9538-68B6E950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424F4-12C2-47D2-8046-AD0B98AB4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540" y="6356348"/>
            <a:ext cx="27432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1C2CFD-B6F9-24A5-223A-A6BCCAD41401}"/>
              </a:ext>
            </a:extLst>
          </p:cNvPr>
          <p:cNvSpPr/>
          <p:nvPr userDrawn="1"/>
        </p:nvSpPr>
        <p:spPr>
          <a:xfrm>
            <a:off x="0" y="6264275"/>
            <a:ext cx="12192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80B06F1-BF5D-3669-653C-BBC2ED18825C}"/>
              </a:ext>
            </a:extLst>
          </p:cNvPr>
          <p:cNvSpPr txBox="1">
            <a:spLocks/>
          </p:cNvSpPr>
          <p:nvPr userDrawn="1"/>
        </p:nvSpPr>
        <p:spPr>
          <a:xfrm>
            <a:off x="1724148" y="6356348"/>
            <a:ext cx="2131417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mtClean="0"/>
              <a:pPr/>
              <a:t>10/13/2025 10:03 PM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FEFEB18-E03B-55E5-9BA2-C341E7CEFE06}"/>
              </a:ext>
            </a:extLst>
          </p:cNvPr>
          <p:cNvSpPr txBox="1">
            <a:spLocks/>
          </p:cNvSpPr>
          <p:nvPr userDrawn="1"/>
        </p:nvSpPr>
        <p:spPr>
          <a:xfrm>
            <a:off x="8687540" y="6356348"/>
            <a:ext cx="27432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5DF5A49C-D9FD-6997-755D-B6F13BC5A0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318065"/>
            <a:ext cx="1541115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02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2E6B1-FD2B-4042-9497-7FCF9F46F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F81D52-664D-4745-91E9-0C3592943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833E3-135F-4743-AD4B-CF0598EEAD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24148" y="6356348"/>
            <a:ext cx="21314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42391-1657-4A8E-8C53-A4EF72DAE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3E976-25AB-4AE2-A7BE-ED6D08F44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540" y="6356348"/>
            <a:ext cx="27432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C7650B-AE0B-4FFC-F612-D9CDA07C998F}"/>
              </a:ext>
            </a:extLst>
          </p:cNvPr>
          <p:cNvSpPr/>
          <p:nvPr userDrawn="1"/>
        </p:nvSpPr>
        <p:spPr>
          <a:xfrm>
            <a:off x="0" y="6264275"/>
            <a:ext cx="12192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281A08A-38F5-6E09-3069-EDA313CB4238}"/>
              </a:ext>
            </a:extLst>
          </p:cNvPr>
          <p:cNvSpPr txBox="1">
            <a:spLocks/>
          </p:cNvSpPr>
          <p:nvPr userDrawn="1"/>
        </p:nvSpPr>
        <p:spPr>
          <a:xfrm>
            <a:off x="1724148" y="6356348"/>
            <a:ext cx="2131417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mtClean="0"/>
              <a:pPr/>
              <a:t>10/13/2025 10:03 PM</a:t>
            </a:fld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DBECCC4-D2F9-0475-0FB1-EF1A481C18F2}"/>
              </a:ext>
            </a:extLst>
          </p:cNvPr>
          <p:cNvSpPr txBox="1">
            <a:spLocks/>
          </p:cNvSpPr>
          <p:nvPr userDrawn="1"/>
        </p:nvSpPr>
        <p:spPr>
          <a:xfrm>
            <a:off x="8687540" y="6356348"/>
            <a:ext cx="27432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BD1BC5C6-7516-C430-6BB8-57970560EF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318065"/>
            <a:ext cx="1541115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608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0387A-8E2E-4D68-89BC-6A761E1C5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6087A-B910-4C97-BE78-C1EB7078A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B1C01-0EE1-4479-8FB2-195D9916C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14B5D-B614-4B9F-96DD-CBF2E4D5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24148" y="6356348"/>
            <a:ext cx="21314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02D19C-3FF2-4BD7-85E1-CB5A94C5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066D6-0215-4AEF-A628-4B89070BD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540" y="6356348"/>
            <a:ext cx="27432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4BE8935-2869-75C7-ACA8-936F88800781}"/>
              </a:ext>
            </a:extLst>
          </p:cNvPr>
          <p:cNvSpPr/>
          <p:nvPr userDrawn="1"/>
        </p:nvSpPr>
        <p:spPr>
          <a:xfrm>
            <a:off x="0" y="6264275"/>
            <a:ext cx="12192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7DA7235-104C-72E0-37C3-CA20C74031FC}"/>
              </a:ext>
            </a:extLst>
          </p:cNvPr>
          <p:cNvSpPr txBox="1">
            <a:spLocks/>
          </p:cNvSpPr>
          <p:nvPr userDrawn="1"/>
        </p:nvSpPr>
        <p:spPr>
          <a:xfrm>
            <a:off x="1724148" y="6356348"/>
            <a:ext cx="2131417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mtClean="0"/>
              <a:pPr/>
              <a:t>10/13/2025 10:03 PM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EED9B8F-B09F-6AE6-964C-24F19627C229}"/>
              </a:ext>
            </a:extLst>
          </p:cNvPr>
          <p:cNvSpPr txBox="1">
            <a:spLocks/>
          </p:cNvSpPr>
          <p:nvPr userDrawn="1"/>
        </p:nvSpPr>
        <p:spPr>
          <a:xfrm>
            <a:off x="8687540" y="6356348"/>
            <a:ext cx="27432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B2BDA95C-C6CC-D81F-938B-98595F43D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318065"/>
            <a:ext cx="1541115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53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2305D-4D2B-418A-9D97-04BD1499B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19EE5-207F-4B02-9B2A-A2027E7B6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23649-4890-4861-8B7B-7800F312F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C31F67-B52B-4E00-889A-8FC942B290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20C1D4-A224-4CFD-9216-C4BD699488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512C2B-9259-4A2E-82EC-7B5976BE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24148" y="6356348"/>
            <a:ext cx="21314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C9F431-8EEA-407B-9149-A4A02E8E4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BC9DBB-54A4-4E92-9CB0-E19E2E440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540" y="6356348"/>
            <a:ext cx="27432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8686A1-701F-0D34-7499-C848C2FC3846}"/>
              </a:ext>
            </a:extLst>
          </p:cNvPr>
          <p:cNvSpPr/>
          <p:nvPr userDrawn="1"/>
        </p:nvSpPr>
        <p:spPr>
          <a:xfrm>
            <a:off x="0" y="6264275"/>
            <a:ext cx="12192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71E40AE-9729-F84E-6750-A2D023BC4CA6}"/>
              </a:ext>
            </a:extLst>
          </p:cNvPr>
          <p:cNvSpPr txBox="1">
            <a:spLocks/>
          </p:cNvSpPr>
          <p:nvPr userDrawn="1"/>
        </p:nvSpPr>
        <p:spPr>
          <a:xfrm>
            <a:off x="1724148" y="6356348"/>
            <a:ext cx="2131417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mtClean="0"/>
              <a:pPr/>
              <a:t>10/13/2025 10:03 PM</a:t>
            </a:fld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C775302-0926-3059-C127-F0DE28BDF3E3}"/>
              </a:ext>
            </a:extLst>
          </p:cNvPr>
          <p:cNvSpPr txBox="1">
            <a:spLocks/>
          </p:cNvSpPr>
          <p:nvPr userDrawn="1"/>
        </p:nvSpPr>
        <p:spPr>
          <a:xfrm>
            <a:off x="8687540" y="6356348"/>
            <a:ext cx="27432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27CFE4A4-E14A-CE83-06BD-93F593631E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318065"/>
            <a:ext cx="1541115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901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090F-DCC0-44AA-A483-57DFCABAB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DFBDF8-0F4F-45C4-9937-BD1F873227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24148" y="6356348"/>
            <a:ext cx="21314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DAC3E7-3004-4863-89B6-1A44540FB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F835DA-C0DD-4150-B5A9-A9E6E9EFB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540" y="6356348"/>
            <a:ext cx="27432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634B97-8568-ADA6-F0AA-DF458BCECA0A}"/>
              </a:ext>
            </a:extLst>
          </p:cNvPr>
          <p:cNvSpPr/>
          <p:nvPr userDrawn="1"/>
        </p:nvSpPr>
        <p:spPr>
          <a:xfrm>
            <a:off x="0" y="6264275"/>
            <a:ext cx="12192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6C3D3D0-2F6E-861F-5724-3535F515D781}"/>
              </a:ext>
            </a:extLst>
          </p:cNvPr>
          <p:cNvSpPr txBox="1">
            <a:spLocks/>
          </p:cNvSpPr>
          <p:nvPr userDrawn="1"/>
        </p:nvSpPr>
        <p:spPr>
          <a:xfrm>
            <a:off x="1724148" y="6356348"/>
            <a:ext cx="2131417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mtClean="0"/>
              <a:pPr/>
              <a:t>10/13/2025 10:03 PM</a:t>
            </a:fld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27F07-E833-BBC3-3623-49EE1CC01B10}"/>
              </a:ext>
            </a:extLst>
          </p:cNvPr>
          <p:cNvSpPr txBox="1">
            <a:spLocks/>
          </p:cNvSpPr>
          <p:nvPr userDrawn="1"/>
        </p:nvSpPr>
        <p:spPr>
          <a:xfrm>
            <a:off x="8687540" y="6356348"/>
            <a:ext cx="27432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AC478856-A0DA-7546-1313-CFCBEEAEC3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318065"/>
            <a:ext cx="1541115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042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B5D3EF-9FB6-4132-85DC-EEAD2F5047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24148" y="6356348"/>
            <a:ext cx="21314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B7BD5C-ED15-43EA-AD5F-833267720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63C7B5-4BFE-4FA6-9DCA-9A21C2CB8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540" y="6356348"/>
            <a:ext cx="27432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836CDF-8F1A-CD77-75C5-948FB842BE8C}"/>
              </a:ext>
            </a:extLst>
          </p:cNvPr>
          <p:cNvSpPr/>
          <p:nvPr userDrawn="1"/>
        </p:nvSpPr>
        <p:spPr>
          <a:xfrm>
            <a:off x="0" y="6264275"/>
            <a:ext cx="12192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247C745-E936-A259-6814-2BC4C9379209}"/>
              </a:ext>
            </a:extLst>
          </p:cNvPr>
          <p:cNvSpPr txBox="1">
            <a:spLocks/>
          </p:cNvSpPr>
          <p:nvPr userDrawn="1"/>
        </p:nvSpPr>
        <p:spPr>
          <a:xfrm>
            <a:off x="1724148" y="6356348"/>
            <a:ext cx="2131417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mtClean="0"/>
              <a:pPr/>
              <a:t>10/13/2025 10:03 PM</a:t>
            </a:fld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181689D-3C97-CA98-320F-7CAF8100EA8B}"/>
              </a:ext>
            </a:extLst>
          </p:cNvPr>
          <p:cNvSpPr txBox="1">
            <a:spLocks/>
          </p:cNvSpPr>
          <p:nvPr userDrawn="1"/>
        </p:nvSpPr>
        <p:spPr>
          <a:xfrm>
            <a:off x="8687540" y="6356348"/>
            <a:ext cx="27432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9BD6CEBF-3B4E-7C6F-D83B-4336AB109B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318065"/>
            <a:ext cx="1541115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730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17C7-A42B-45C4-87AE-64DC351D3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8F77E-68D1-4AD9-9368-40BF04A5F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2F09A8-2453-438B-9ACE-5F216B0F00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487456-AB55-4BB3-A0DE-7A8B5F39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24148" y="6356348"/>
            <a:ext cx="21314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12BEF-F4C0-48EC-A69B-53052D353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4E064-1E51-4E86-8FDE-A378EA70D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540" y="6356348"/>
            <a:ext cx="27432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7D300-A8BF-E8A7-4A10-094313524E25}"/>
              </a:ext>
            </a:extLst>
          </p:cNvPr>
          <p:cNvSpPr/>
          <p:nvPr userDrawn="1"/>
        </p:nvSpPr>
        <p:spPr>
          <a:xfrm>
            <a:off x="0" y="6264275"/>
            <a:ext cx="12192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C06C84D-9DC5-4938-9115-E9982A8BC1A7}"/>
              </a:ext>
            </a:extLst>
          </p:cNvPr>
          <p:cNvSpPr txBox="1">
            <a:spLocks/>
          </p:cNvSpPr>
          <p:nvPr userDrawn="1"/>
        </p:nvSpPr>
        <p:spPr>
          <a:xfrm>
            <a:off x="1724148" y="6356348"/>
            <a:ext cx="2131417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mtClean="0"/>
              <a:pPr/>
              <a:t>10/13/2025 10:03 PM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1AE60C-6738-39B6-A7E8-2B325E806B16}"/>
              </a:ext>
            </a:extLst>
          </p:cNvPr>
          <p:cNvSpPr txBox="1">
            <a:spLocks/>
          </p:cNvSpPr>
          <p:nvPr userDrawn="1"/>
        </p:nvSpPr>
        <p:spPr>
          <a:xfrm>
            <a:off x="8687540" y="6356348"/>
            <a:ext cx="27432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CC62CD6B-BA98-EA50-A63B-7ABF3ECB8D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318065"/>
            <a:ext cx="1541115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60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24336-FB41-4746-ADEA-8ACD90121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581518-B6EC-4CBC-9763-F001313C03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8BFA5-92FA-4F6F-AB1B-1057FFF4F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E83E7-BA52-4C97-B38B-29640A16C3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24148" y="6356348"/>
            <a:ext cx="213141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055D73-0033-4FDE-837E-FC4B7B9EF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5577E7-AE7F-4FD1-96FA-C681905D9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540" y="6356348"/>
            <a:ext cx="27432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9487EF-10E9-20DA-FF7C-3D005EF1E1D5}"/>
              </a:ext>
            </a:extLst>
          </p:cNvPr>
          <p:cNvSpPr/>
          <p:nvPr userDrawn="1"/>
        </p:nvSpPr>
        <p:spPr>
          <a:xfrm>
            <a:off x="0" y="6264275"/>
            <a:ext cx="12192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BC163A4-0F10-32B5-731B-B47A476BC910}"/>
              </a:ext>
            </a:extLst>
          </p:cNvPr>
          <p:cNvSpPr txBox="1">
            <a:spLocks/>
          </p:cNvSpPr>
          <p:nvPr userDrawn="1"/>
        </p:nvSpPr>
        <p:spPr>
          <a:xfrm>
            <a:off x="1724148" y="6356348"/>
            <a:ext cx="2131417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mtClean="0"/>
              <a:pPr/>
              <a:t>10/13/2025 10:03 PM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79B79AA-924B-EA99-5E26-02FEBB622598}"/>
              </a:ext>
            </a:extLst>
          </p:cNvPr>
          <p:cNvSpPr txBox="1">
            <a:spLocks/>
          </p:cNvSpPr>
          <p:nvPr userDrawn="1"/>
        </p:nvSpPr>
        <p:spPr>
          <a:xfrm>
            <a:off x="8687540" y="6356348"/>
            <a:ext cx="27432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BA3873B3-BE6D-B997-BB6D-4BADB910C7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318065"/>
            <a:ext cx="1541115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7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5C50B4-076C-40D8-915F-F6B64959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845" y="365126"/>
            <a:ext cx="11321143" cy="9847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79975-F3B1-4D35-A1DA-4D3F4A826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2845" y="1480457"/>
            <a:ext cx="11321143" cy="4696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71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BE4C7-97B0-429C-D962-ADA6240212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D1737-AB5D-3A64-EC0A-632A41F735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83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0204F2-8BC1-7938-94BA-E35995355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4DC5294-6F86-C892-853E-81671A81C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913661"/>
      </p:ext>
    </p:extLst>
  </p:cSld>
  <p:clrMapOvr>
    <a:masterClrMapping/>
  </p:clrMapOvr>
</p:sld>
</file>

<file path=ppt/theme/theme1.xml><?xml version="1.0" encoding="utf-8"?>
<a:theme xmlns:a="http://schemas.openxmlformats.org/drawingml/2006/main" name="covi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vis" id="{E97EAE5A-6ED3-40F8-8572-7C2171E4477C}" vid="{BC0DEF65-8CF8-4D97-943E-B1B9C0AA3E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covis</Template>
  <TotalTime>1062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covis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Registration of Point Sets with Large and Uneven Non-Rigid Deformation</dc:title>
  <dc:creator>Maharjan, Amar</dc:creator>
  <cp:lastModifiedBy>Yuan, Xiaohui</cp:lastModifiedBy>
  <cp:revision>22</cp:revision>
  <dcterms:created xsi:type="dcterms:W3CDTF">2022-07-19T22:32:27Z</dcterms:created>
  <dcterms:modified xsi:type="dcterms:W3CDTF">2025-10-14T03:03:10Z</dcterms:modified>
</cp:coreProperties>
</file>